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B75"/>
    <a:srgbClr val="FFF2CC"/>
    <a:srgbClr val="998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10BE6-78FD-403A-BBFF-2C1B48A1A69D}" v="10" dt="2022-04-16T06:53:01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2B16-E8BE-4FD5-9262-E6A114844D41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35EE-F88D-4EC4-B56E-3B767854658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525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35EE-F88D-4EC4-B56E-3B7678546580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8763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6F3-DCFB-4D11-A631-7D5A8E06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9EE4D-5F32-4268-A046-B2FB8564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68D2-DFB8-46B6-BFAD-76180EA6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DD4C2-CE7B-4850-B3E8-C7E4D48D1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3EE4-4A38-4F63-B5EC-2F37514A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953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487E-9856-4F73-8D51-CD6A1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E592E-6538-4D91-89C5-4AE3A184A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8927-C47A-4AA3-884F-C9847F09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0D6F-CA55-471A-B5C5-DBD55498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C913-80A2-4895-869C-6A903B93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4584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8FA62-5999-40ED-AD9E-873E9F38C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BFB41-B08C-4E88-84A5-40116FD9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FC92-5ED8-46FE-B69F-D602F64E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36A61-23BE-4902-9798-6E7582AA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CE9A7-5F56-4352-9F93-DB6DC29B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401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8FB9-DCDC-43FB-91B2-C40DB7CB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D386-19CB-4284-86BE-0B98F321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3658-3ADC-43D8-A005-72EFF4D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2E1-58B6-4F8F-AB2C-58442037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3CCFA-0C91-4711-8AB3-8419464E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08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FF99-7492-4824-AE3D-CC7E6272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9D5BF-B584-4CAC-B79B-D0B74C97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C102-20FC-41B7-892D-0A40852C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16FE6-57CB-45D4-9AB5-920CA56A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C772-6534-48D7-A554-03994B15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54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7A21-2420-4D10-9B19-00A5506F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F6C0-C658-42A4-B051-3A698A51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013E7-C2DA-4735-A988-619331E2E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2A7-4950-47A7-A3D3-72E7949A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59112-60AC-45FF-A027-538B23A8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EB24F-0E3F-4A3E-A927-F6849F51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190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D7AF-EC63-45C4-9F18-61B8606E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E2A82-5D27-4DD4-8E6D-36BF65CE6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671B2-EB95-490D-9CAC-A1932F4C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187E9-A291-4C1F-B31C-BB1B2481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21272-6344-4C23-BF8E-D311A3F1C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92E7D-DACD-4879-AE10-EC3EE7BD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5838F-DB0E-4885-B2C3-C2D8DF2E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ED792-0486-4C32-9963-E85EC419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8776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91C4-0B63-48E2-BD82-22389E87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91DD6-C1D4-446D-9147-3C4D7305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7A31E-FB3B-4271-BC76-0F72AD2A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02882-2071-460C-BBD1-E64B52D3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341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6C8F5-6ECD-45A0-9CF8-64A382B9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D556B-27A2-43C0-802E-0C2FB24B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B252E-130B-4778-8D4A-EFB10E2C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279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D85A-0220-48EE-ADB6-AA3DA714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CD67-6B1E-4E3E-8E04-883DAD59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CD0CC-0931-4EEC-AA35-F7BA08785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B23B-0922-4019-8382-A3D5BBED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1F52-9E16-41FA-893E-5B58E2BA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015A6-148F-4DD2-AEF1-7A8DA253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7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C049-75BB-4520-8C0E-B5A85613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DD59B-E55E-4EB2-9BC5-B4D1B6D08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A7610-F717-4093-A1D0-5554235C6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EEBFF-76AA-40EA-A806-566262FE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FF8A9-E0DE-452F-AEC1-1DD7808A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9D2DE-6FAF-4082-BB5F-65591116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060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9A628-631A-4B9F-A160-3FC40FB0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3ED0-C921-4468-B0F1-086F04548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7C801-7B88-4137-B653-E5BE150A4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B4A08-8133-45AD-A40E-E3DE8AD84289}" type="datetimeFigureOut">
              <a:rPr lang="fi-FI" smtClean="0"/>
              <a:t>16.4.2022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CD9DC-FCD0-4622-9F1E-71818F9E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D3741-764B-44A3-AA3B-EF9E56147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DF5D1-282B-458D-9B8B-9DB7A25B168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160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A3FA-C141-4FEC-8CB1-F485748F9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UI-</a:t>
            </a:r>
            <a:r>
              <a:rPr lang="fi-FI" dirty="0" err="1"/>
              <a:t>desing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2B730-133B-49CD-886C-EBFB2B891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Katri Jylkkä, TIK22KM</a:t>
            </a:r>
          </a:p>
          <a:p>
            <a:r>
              <a:rPr lang="fi-FI" dirty="0"/>
              <a:t>Kevät 2022</a:t>
            </a:r>
          </a:p>
          <a:p>
            <a:r>
              <a:rPr lang="fi-FI" dirty="0"/>
              <a:t>Web-projektit</a:t>
            </a:r>
          </a:p>
          <a:p>
            <a:r>
              <a:rPr lang="fi-FI" dirty="0" err="1"/>
              <a:t>Responsiivisen</a:t>
            </a:r>
            <a:r>
              <a:rPr lang="fi-FI" dirty="0"/>
              <a:t> verkkosivun suunnitelma</a:t>
            </a:r>
          </a:p>
        </p:txBody>
      </p:sp>
    </p:spTree>
    <p:extLst>
      <p:ext uri="{BB962C8B-B14F-4D97-AF65-F5344CB8AC3E}">
        <p14:creationId xmlns:p14="http://schemas.microsoft.com/office/powerpoint/2010/main" val="19214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B5F8-DD2A-47A4-8EFF-CACDE20B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Colors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site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4089-F4AC-428E-9219-D272BF219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509939"/>
            <a:ext cx="7511143" cy="2572203"/>
          </a:xfrm>
        </p:spPr>
        <p:txBody>
          <a:bodyPr>
            <a:normAutofit fontScale="62500" lnSpcReduction="20000"/>
          </a:bodyPr>
          <a:lstStyle/>
          <a:p>
            <a:r>
              <a:rPr lang="fi-FI" dirty="0"/>
              <a:t>Main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site</a:t>
            </a:r>
            <a:r>
              <a:rPr lang="fi-FI" dirty="0"/>
              <a:t>,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navbar</a:t>
            </a:r>
            <a:r>
              <a:rPr lang="fi-FI" dirty="0"/>
              <a:t> and </a:t>
            </a:r>
            <a:r>
              <a:rPr lang="fi-FI" dirty="0" err="1"/>
              <a:t>grid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. </a:t>
            </a:r>
            <a:r>
              <a:rPr lang="fi-FI" dirty="0" err="1"/>
              <a:t>Color</a:t>
            </a:r>
            <a:r>
              <a:rPr lang="fi-FI" dirty="0"/>
              <a:t> is </a:t>
            </a:r>
            <a:r>
              <a:rPr lang="fi-FI" dirty="0" err="1"/>
              <a:t>sand-like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hide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inside of it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black</a:t>
            </a:r>
            <a:endParaRPr lang="fi-FI" dirty="0"/>
          </a:p>
          <a:p>
            <a:r>
              <a:rPr lang="fi-FI" dirty="0" err="1"/>
              <a:t>Background</a:t>
            </a:r>
            <a:r>
              <a:rPr lang="fi-FI" dirty="0"/>
              <a:t>-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light</a:t>
            </a:r>
            <a:r>
              <a:rPr lang="fi-FI" dirty="0"/>
              <a:t> and </a:t>
            </a:r>
            <a:r>
              <a:rPr lang="fi-FI" dirty="0" err="1"/>
              <a:t>calm</a:t>
            </a:r>
            <a:r>
              <a:rPr lang="fi-FI" dirty="0"/>
              <a:t>, </a:t>
            </a:r>
            <a:r>
              <a:rPr lang="fi-FI" dirty="0" err="1"/>
              <a:t>maybe</a:t>
            </a:r>
            <a:r>
              <a:rPr lang="fi-FI" dirty="0"/>
              <a:t> some </a:t>
            </a:r>
            <a:r>
              <a:rPr lang="fi-FI" dirty="0" err="1"/>
              <a:t>neutral</a:t>
            </a:r>
            <a:r>
              <a:rPr lang="fi-FI" dirty="0"/>
              <a:t>/</a:t>
            </a:r>
            <a:r>
              <a:rPr lang="fi-FI" dirty="0" err="1"/>
              <a:t>slightly</a:t>
            </a:r>
            <a:r>
              <a:rPr lang="fi-FI" dirty="0"/>
              <a:t> </a:t>
            </a:r>
            <a:r>
              <a:rPr lang="fi-FI" dirty="0" err="1"/>
              <a:t>warm</a:t>
            </a:r>
            <a:r>
              <a:rPr lang="fi-FI" dirty="0"/>
              <a:t> white </a:t>
            </a:r>
            <a:r>
              <a:rPr lang="fi-FI" dirty="0" err="1"/>
              <a:t>shade</a:t>
            </a:r>
            <a:endParaRPr lang="fi-FI" dirty="0"/>
          </a:p>
          <a:p>
            <a:r>
              <a:rPr lang="fi-FI" dirty="0" err="1"/>
              <a:t>Filler</a:t>
            </a:r>
            <a:r>
              <a:rPr lang="fi-FI" dirty="0"/>
              <a:t> </a:t>
            </a:r>
            <a:r>
              <a:rPr lang="fi-FI" dirty="0" err="1"/>
              <a:t>colors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bring</a:t>
            </a:r>
            <a:r>
              <a:rPr lang="fi-FI" dirty="0"/>
              <a:t> </a:t>
            </a:r>
            <a:r>
              <a:rPr lang="fi-FI" dirty="0" err="1"/>
              <a:t>neutral</a:t>
            </a:r>
            <a:r>
              <a:rPr lang="fi-FI" dirty="0"/>
              <a:t> and </a:t>
            </a:r>
            <a:r>
              <a:rPr lang="fi-FI" dirty="0" err="1"/>
              <a:t>natural</a:t>
            </a:r>
            <a:r>
              <a:rPr lang="fi-FI" dirty="0"/>
              <a:t> </a:t>
            </a:r>
            <a:r>
              <a:rPr lang="fi-FI" dirty="0" err="1"/>
              <a:t>feeling</a:t>
            </a:r>
            <a:r>
              <a:rPr lang="fi-FI" dirty="0"/>
              <a:t>,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I </a:t>
            </a:r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shades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bring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and </a:t>
            </a:r>
            <a:r>
              <a:rPr lang="fi-FI" dirty="0" err="1"/>
              <a:t>fresh</a:t>
            </a:r>
            <a:r>
              <a:rPr lang="fi-FI" dirty="0"/>
              <a:t> </a:t>
            </a:r>
            <a:r>
              <a:rPr lang="fi-FI" dirty="0" err="1"/>
              <a:t>feeling</a:t>
            </a:r>
            <a:r>
              <a:rPr lang="fi-FI" dirty="0"/>
              <a:t> to </a:t>
            </a:r>
            <a:r>
              <a:rPr lang="fi-FI" dirty="0" err="1"/>
              <a:t>viewer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shades</a:t>
            </a:r>
            <a:r>
              <a:rPr lang="fi-FI" dirty="0"/>
              <a:t> of </a:t>
            </a:r>
            <a:r>
              <a:rPr lang="fi-FI" dirty="0" err="1"/>
              <a:t>green</a:t>
            </a:r>
            <a:r>
              <a:rPr lang="fi-FI" dirty="0"/>
              <a:t>, </a:t>
            </a:r>
            <a:r>
              <a:rPr lang="fi-FI" dirty="0" err="1"/>
              <a:t>brown</a:t>
            </a:r>
            <a:r>
              <a:rPr lang="fi-FI" dirty="0"/>
              <a:t> and white. Red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succested</a:t>
            </a:r>
            <a:r>
              <a:rPr lang="fi-FI" dirty="0"/>
              <a:t> for </a:t>
            </a:r>
            <a:r>
              <a:rPr lang="fi-FI" dirty="0" err="1"/>
              <a:t>effect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and it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useable</a:t>
            </a:r>
            <a:r>
              <a:rPr lang="fi-FI" dirty="0"/>
              <a:t> in some </a:t>
            </a:r>
            <a:r>
              <a:rPr lang="fi-FI" dirty="0" err="1"/>
              <a:t>details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…</a:t>
            </a:r>
          </a:p>
          <a:p>
            <a:r>
              <a:rPr lang="fi-FI" dirty="0" err="1"/>
              <a:t>Last</a:t>
            </a:r>
            <a:r>
              <a:rPr lang="fi-FI" dirty="0"/>
              <a:t>  I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”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”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her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massage</a:t>
            </a:r>
            <a:r>
              <a:rPr lang="fi-FI" dirty="0"/>
              <a:t> business </a:t>
            </a:r>
            <a:r>
              <a:rPr lang="fi-FI" dirty="0" err="1"/>
              <a:t>site</a:t>
            </a: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E4AEF-7FD2-48D0-ACEF-172B0DE81966}"/>
              </a:ext>
            </a:extLst>
          </p:cNvPr>
          <p:cNvSpPr txBox="1"/>
          <p:nvPr/>
        </p:nvSpPr>
        <p:spPr>
          <a:xfrm>
            <a:off x="7924800" y="1509939"/>
            <a:ext cx="3429000" cy="1077218"/>
          </a:xfrm>
          <a:prstGeom prst="rect">
            <a:avLst/>
          </a:prstGeom>
          <a:solidFill>
            <a:srgbClr val="9981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3200" dirty="0"/>
              <a:t>Main </a:t>
            </a:r>
            <a:r>
              <a:rPr lang="fi-FI" sz="3200" dirty="0" err="1"/>
              <a:t>color</a:t>
            </a:r>
            <a:endParaRPr lang="fi-FI" sz="3200" dirty="0"/>
          </a:p>
          <a:p>
            <a:pPr algn="ctr"/>
            <a:r>
              <a:rPr lang="fi-FI" sz="3200" dirty="0" err="1"/>
              <a:t>Example</a:t>
            </a:r>
            <a:endParaRPr lang="fi-FI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C3AF5-1B6F-4EB6-BDB1-A64C1393F657}"/>
              </a:ext>
            </a:extLst>
          </p:cNvPr>
          <p:cNvSpPr txBox="1"/>
          <p:nvPr/>
        </p:nvSpPr>
        <p:spPr>
          <a:xfrm>
            <a:off x="7924800" y="2835502"/>
            <a:ext cx="3429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i-FI" sz="2800" dirty="0" err="1"/>
              <a:t>Background</a:t>
            </a:r>
            <a:r>
              <a:rPr lang="fi-FI" sz="2800" dirty="0"/>
              <a:t> </a:t>
            </a:r>
            <a:r>
              <a:rPr lang="fi-FI" sz="2800" dirty="0" err="1"/>
              <a:t>color</a:t>
            </a:r>
            <a:r>
              <a:rPr lang="fi-FI" sz="2800" dirty="0"/>
              <a:t> </a:t>
            </a:r>
            <a:r>
              <a:rPr lang="fi-FI" sz="2800" dirty="0" err="1"/>
              <a:t>behind</a:t>
            </a:r>
            <a:r>
              <a:rPr lang="fi-FI" sz="2800" dirty="0"/>
              <a:t>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items</a:t>
            </a:r>
            <a:endParaRPr lang="fi-FI" sz="28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A633AC-D852-483D-B891-38DE47C20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27143" r="6875" b="44742"/>
          <a:stretch/>
        </p:blipFill>
        <p:spPr>
          <a:xfrm>
            <a:off x="7434943" y="4270844"/>
            <a:ext cx="4757057" cy="828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244C1-DA47-4D09-80F9-AF3948F8238A}"/>
              </a:ext>
            </a:extLst>
          </p:cNvPr>
          <p:cNvSpPr txBox="1"/>
          <p:nvPr/>
        </p:nvSpPr>
        <p:spPr>
          <a:xfrm>
            <a:off x="8011886" y="3929743"/>
            <a:ext cx="355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palette</a:t>
            </a:r>
            <a:endParaRPr lang="fi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A97AA-272A-4ED6-8082-4AE91C54053E}"/>
              </a:ext>
            </a:extLst>
          </p:cNvPr>
          <p:cNvSpPr txBox="1"/>
          <p:nvPr/>
        </p:nvSpPr>
        <p:spPr>
          <a:xfrm>
            <a:off x="185057" y="4895204"/>
            <a:ext cx="1404257" cy="12443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0988-5EAD-47C9-8774-FBACF6AC108F}"/>
              </a:ext>
            </a:extLst>
          </p:cNvPr>
          <p:cNvSpPr txBox="1"/>
          <p:nvPr/>
        </p:nvSpPr>
        <p:spPr>
          <a:xfrm>
            <a:off x="1790698" y="4895204"/>
            <a:ext cx="1404257" cy="1244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BB98F-83B4-498F-99B7-C9BFF68B3950}"/>
              </a:ext>
            </a:extLst>
          </p:cNvPr>
          <p:cNvSpPr txBox="1"/>
          <p:nvPr/>
        </p:nvSpPr>
        <p:spPr>
          <a:xfrm>
            <a:off x="3396339" y="4895203"/>
            <a:ext cx="1300844" cy="1244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0AEC68-26B9-40CE-AEE9-46AFA1122650}"/>
              </a:ext>
            </a:extLst>
          </p:cNvPr>
          <p:cNvSpPr txBox="1"/>
          <p:nvPr/>
        </p:nvSpPr>
        <p:spPr>
          <a:xfrm>
            <a:off x="5001980" y="4895203"/>
            <a:ext cx="1300844" cy="1244339"/>
          </a:xfrm>
          <a:prstGeom prst="rect">
            <a:avLst/>
          </a:prstGeom>
          <a:solidFill>
            <a:srgbClr val="DDAB75"/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35FDC-0444-49A1-8261-17B6E7E1BB98}"/>
              </a:ext>
            </a:extLst>
          </p:cNvPr>
          <p:cNvSpPr txBox="1"/>
          <p:nvPr/>
        </p:nvSpPr>
        <p:spPr>
          <a:xfrm>
            <a:off x="255812" y="4299075"/>
            <a:ext cx="58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initial idea of ​​the colors which I like to have: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661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88510-D663-47E5-A1B7-C141C8107DC6}"/>
              </a:ext>
            </a:extLst>
          </p:cNvPr>
          <p:cNvSpPr txBox="1"/>
          <p:nvPr/>
        </p:nvSpPr>
        <p:spPr>
          <a:xfrm>
            <a:off x="2926080" y="203200"/>
            <a:ext cx="8798560" cy="721360"/>
          </a:xfrm>
          <a:prstGeom prst="rect">
            <a:avLst/>
          </a:prstGeom>
          <a:solidFill>
            <a:srgbClr val="99816B"/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CE6E5-C48B-4C47-AEDA-EFA9F7A30BF6}"/>
              </a:ext>
            </a:extLst>
          </p:cNvPr>
          <p:cNvSpPr txBox="1"/>
          <p:nvPr/>
        </p:nvSpPr>
        <p:spPr>
          <a:xfrm>
            <a:off x="467360" y="363825"/>
            <a:ext cx="290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>
                <a:latin typeface="Brush Script MT" panose="03060802040406070304" pitchFamily="66" charset="0"/>
              </a:rPr>
              <a:t>Yrityksen Nimi tähän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45AA5-BC0E-425D-A402-A2E09E47B831}"/>
              </a:ext>
            </a:extLst>
          </p:cNvPr>
          <p:cNvSpPr txBox="1"/>
          <p:nvPr/>
        </p:nvSpPr>
        <p:spPr>
          <a:xfrm>
            <a:off x="3159760" y="274320"/>
            <a:ext cx="15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Sivu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E7E76-B823-4DC9-A7B9-32531ED5451C}"/>
              </a:ext>
            </a:extLst>
          </p:cNvPr>
          <p:cNvSpPr txBox="1"/>
          <p:nvPr/>
        </p:nvSpPr>
        <p:spPr>
          <a:xfrm>
            <a:off x="4470400" y="274320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Sivu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0DAC9-0FD2-41AC-BBF2-372BCF277ED0}"/>
              </a:ext>
            </a:extLst>
          </p:cNvPr>
          <p:cNvSpPr txBox="1"/>
          <p:nvPr/>
        </p:nvSpPr>
        <p:spPr>
          <a:xfrm>
            <a:off x="5974080" y="274320"/>
            <a:ext cx="15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Sivu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A52C2-2B1B-4BEB-A835-216B4131BE5F}"/>
              </a:ext>
            </a:extLst>
          </p:cNvPr>
          <p:cNvSpPr txBox="1"/>
          <p:nvPr/>
        </p:nvSpPr>
        <p:spPr>
          <a:xfrm>
            <a:off x="7264400" y="274320"/>
            <a:ext cx="15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Sivu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0CC30-4603-472A-A754-55D450AF3E16}"/>
              </a:ext>
            </a:extLst>
          </p:cNvPr>
          <p:cNvSpPr txBox="1"/>
          <p:nvPr/>
        </p:nvSpPr>
        <p:spPr>
          <a:xfrm>
            <a:off x="8544560" y="27432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SIVU</a:t>
            </a:r>
          </a:p>
        </p:txBody>
      </p:sp>
      <p:pic>
        <p:nvPicPr>
          <p:cNvPr id="10" name="Picture 9" descr="Bowl of frangipani flowers and other spa products">
            <a:extLst>
              <a:ext uri="{FF2B5EF4-FFF2-40B4-BE49-F238E27FC236}">
                <a16:creationId xmlns:a16="http://schemas.microsoft.com/office/drawing/2014/main" id="{8D6E34DC-D494-48A7-887B-9AB78B14F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150671"/>
            <a:ext cx="9387840" cy="2278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CBC13-92F7-41D7-9727-D648425A4387}"/>
              </a:ext>
            </a:extLst>
          </p:cNvPr>
          <p:cNvSpPr txBox="1"/>
          <p:nvPr/>
        </p:nvSpPr>
        <p:spPr>
          <a:xfrm>
            <a:off x="1402080" y="3688080"/>
            <a:ext cx="4765040" cy="1960880"/>
          </a:xfrm>
          <a:prstGeom prst="rect">
            <a:avLst/>
          </a:prstGeom>
          <a:solidFill>
            <a:srgbClr val="99816B"/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pic>
        <p:nvPicPr>
          <p:cNvPr id="14" name="Picture 13" descr="Woman getting massaged">
            <a:extLst>
              <a:ext uri="{FF2B5EF4-FFF2-40B4-BE49-F238E27FC236}">
                <a16:creationId xmlns:a16="http://schemas.microsoft.com/office/drawing/2014/main" id="{4A54DDEF-7A2D-4952-A822-F8C26C2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82" y="3634791"/>
            <a:ext cx="4459038" cy="2014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59FDA2-5D1E-44A2-ABBE-0BC2E7CD2D88}"/>
              </a:ext>
            </a:extLst>
          </p:cNvPr>
          <p:cNvSpPr txBox="1"/>
          <p:nvPr/>
        </p:nvSpPr>
        <p:spPr>
          <a:xfrm>
            <a:off x="1402080" y="5821680"/>
            <a:ext cx="9387840" cy="672495"/>
          </a:xfrm>
          <a:prstGeom prst="rect">
            <a:avLst/>
          </a:prstGeom>
          <a:solidFill>
            <a:srgbClr val="99816B"/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E2E67-2344-40F4-B119-09BEF92BB37A}"/>
              </a:ext>
            </a:extLst>
          </p:cNvPr>
          <p:cNvSpPr txBox="1"/>
          <p:nvPr/>
        </p:nvSpPr>
        <p:spPr>
          <a:xfrm>
            <a:off x="2265680" y="4185920"/>
            <a:ext cx="230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000" dirty="0" err="1"/>
              <a:t>Text</a:t>
            </a:r>
            <a:r>
              <a:rPr lang="fi-FI" sz="4000" dirty="0"/>
              <a:t> </a:t>
            </a:r>
            <a:r>
              <a:rPr lang="fi-FI" sz="4000" dirty="0" err="1"/>
              <a:t>area</a:t>
            </a:r>
            <a:endParaRPr lang="fi-FI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0042C-C81E-40F4-A4DD-FE745478B6AF}"/>
              </a:ext>
            </a:extLst>
          </p:cNvPr>
          <p:cNvSpPr txBox="1"/>
          <p:nvPr/>
        </p:nvSpPr>
        <p:spPr>
          <a:xfrm>
            <a:off x="1879600" y="5984240"/>
            <a:ext cx="538480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Yhteystiedot/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D674E-5184-4D24-9D15-5019912085F7}"/>
              </a:ext>
            </a:extLst>
          </p:cNvPr>
          <p:cNvSpPr txBox="1"/>
          <p:nvPr/>
        </p:nvSpPr>
        <p:spPr>
          <a:xfrm>
            <a:off x="10234749" y="392420"/>
            <a:ext cx="131064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Navbar</a:t>
            </a:r>
            <a:r>
              <a:rPr lang="fi-FI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C81996-FF48-4435-A4E4-8C35638E535F}"/>
              </a:ext>
            </a:extLst>
          </p:cNvPr>
          <p:cNvSpPr txBox="1"/>
          <p:nvPr/>
        </p:nvSpPr>
        <p:spPr>
          <a:xfrm>
            <a:off x="327297" y="1191937"/>
            <a:ext cx="154432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Example</a:t>
            </a:r>
            <a:r>
              <a:rPr lang="fi-FI" dirty="0">
                <a:solidFill>
                  <a:srgbClr val="FF0000"/>
                </a:solidFill>
              </a:rPr>
              <a:t> Image in </a:t>
            </a:r>
            <a:r>
              <a:rPr lang="fi-FI" dirty="0" err="1">
                <a:solidFill>
                  <a:srgbClr val="FF0000"/>
                </a:solidFill>
              </a:rPr>
              <a:t>frontpage</a:t>
            </a:r>
            <a:endParaRPr lang="fi-FI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29D55-82DF-478D-970F-3960D6136882}"/>
              </a:ext>
            </a:extLst>
          </p:cNvPr>
          <p:cNvSpPr txBox="1"/>
          <p:nvPr/>
        </p:nvSpPr>
        <p:spPr>
          <a:xfrm>
            <a:off x="10515124" y="4013284"/>
            <a:ext cx="131717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i-FI" dirty="0" err="1">
                <a:solidFill>
                  <a:srgbClr val="FF0000"/>
                </a:solidFill>
              </a:rPr>
              <a:t>Example</a:t>
            </a:r>
            <a:r>
              <a:rPr lang="fi-FI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fi-FI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589B5-C83D-43DE-A7F1-B4347DEB576F}"/>
              </a:ext>
            </a:extLst>
          </p:cNvPr>
          <p:cNvSpPr txBox="1"/>
          <p:nvPr/>
        </p:nvSpPr>
        <p:spPr>
          <a:xfrm>
            <a:off x="44757" y="4176447"/>
            <a:ext cx="142602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Text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area</a:t>
            </a:r>
            <a:r>
              <a:rPr lang="fi-FI" dirty="0">
                <a:solidFill>
                  <a:srgbClr val="FF0000"/>
                </a:solidFill>
              </a:rPr>
              <a:t> for</a:t>
            </a:r>
          </a:p>
          <a:p>
            <a:r>
              <a:rPr lang="fi-FI" dirty="0" err="1">
                <a:solidFill>
                  <a:srgbClr val="FF0000"/>
                </a:solidFill>
              </a:rPr>
              <a:t>content</a:t>
            </a:r>
            <a:endParaRPr lang="fi-FI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89EB2-B813-4DBC-91AA-20713402E960}"/>
              </a:ext>
            </a:extLst>
          </p:cNvPr>
          <p:cNvSpPr txBox="1"/>
          <p:nvPr/>
        </p:nvSpPr>
        <p:spPr>
          <a:xfrm>
            <a:off x="133894" y="5728375"/>
            <a:ext cx="253637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Infobar</a:t>
            </a:r>
            <a:r>
              <a:rPr lang="fi-FI" dirty="0">
                <a:solidFill>
                  <a:srgbClr val="FF0000"/>
                </a:solidFill>
              </a:rPr>
              <a:t> For</a:t>
            </a:r>
          </a:p>
          <a:p>
            <a:r>
              <a:rPr lang="fi-FI" dirty="0" err="1">
                <a:solidFill>
                  <a:srgbClr val="FF0000"/>
                </a:solidFill>
              </a:rPr>
              <a:t>Contact</a:t>
            </a:r>
            <a:endParaRPr lang="fi-FI" dirty="0">
              <a:solidFill>
                <a:srgbClr val="FF0000"/>
              </a:solidFill>
            </a:endParaRPr>
          </a:p>
          <a:p>
            <a:r>
              <a:rPr lang="fi-FI" dirty="0" err="1">
                <a:solidFill>
                  <a:srgbClr val="FF0000"/>
                </a:solidFill>
              </a:rPr>
              <a:t>information</a:t>
            </a:r>
            <a:r>
              <a:rPr lang="fi-FI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5D49B-AC2F-4D53-B16D-37E9F092E5DB}"/>
              </a:ext>
            </a:extLst>
          </p:cNvPr>
          <p:cNvSpPr txBox="1"/>
          <p:nvPr/>
        </p:nvSpPr>
        <p:spPr>
          <a:xfrm>
            <a:off x="5096691" y="814308"/>
            <a:ext cx="689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</a:rPr>
              <a:t>Links</a:t>
            </a:r>
            <a:r>
              <a:rPr lang="fi-FI" dirty="0">
                <a:solidFill>
                  <a:srgbClr val="FF0000"/>
                </a:solidFill>
              </a:rPr>
              <a:t> to </a:t>
            </a:r>
            <a:r>
              <a:rPr lang="fi-FI" dirty="0" err="1">
                <a:solidFill>
                  <a:srgbClr val="FF0000"/>
                </a:solidFill>
              </a:rPr>
              <a:t>different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sites</a:t>
            </a:r>
            <a:r>
              <a:rPr lang="fi-FI" dirty="0">
                <a:solidFill>
                  <a:srgbClr val="FF0000"/>
                </a:solidFill>
              </a:rPr>
              <a:t> in </a:t>
            </a:r>
            <a:r>
              <a:rPr lang="fi-FI" dirty="0" err="1">
                <a:solidFill>
                  <a:srgbClr val="FF0000"/>
                </a:solidFill>
              </a:rPr>
              <a:t>navbar</a:t>
            </a:r>
            <a:r>
              <a:rPr lang="fi-FI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02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BD4E8-284D-453E-AA57-1A45CA68F0CE}"/>
              </a:ext>
            </a:extLst>
          </p:cNvPr>
          <p:cNvSpPr txBox="1"/>
          <p:nvPr/>
        </p:nvSpPr>
        <p:spPr>
          <a:xfrm>
            <a:off x="3820160" y="325120"/>
            <a:ext cx="3992880" cy="6319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E22C7-A056-48DA-B4B1-85216193808F}"/>
              </a:ext>
            </a:extLst>
          </p:cNvPr>
          <p:cNvSpPr txBox="1"/>
          <p:nvPr/>
        </p:nvSpPr>
        <p:spPr>
          <a:xfrm>
            <a:off x="3962400" y="538480"/>
            <a:ext cx="271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latin typeface="Brush Script MT" panose="03060802040406070304" pitchFamily="66" charset="0"/>
              </a:rPr>
              <a:t>Yrityksen Nimi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7783C-76A4-4B1B-844D-A5CFEE4CBB7F}"/>
              </a:ext>
            </a:extLst>
          </p:cNvPr>
          <p:cNvSpPr txBox="1"/>
          <p:nvPr/>
        </p:nvSpPr>
        <p:spPr>
          <a:xfrm>
            <a:off x="4409440" y="1117600"/>
            <a:ext cx="609600" cy="5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D5E4-6069-4928-BD08-3347F02CA64A}"/>
              </a:ext>
            </a:extLst>
          </p:cNvPr>
          <p:cNvSpPr txBox="1"/>
          <p:nvPr/>
        </p:nvSpPr>
        <p:spPr>
          <a:xfrm>
            <a:off x="4419600" y="1950720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/>
              <a:t>Sivun otsikko tähän</a:t>
            </a:r>
          </a:p>
        </p:txBody>
      </p:sp>
      <p:pic>
        <p:nvPicPr>
          <p:cNvPr id="9" name="Picture 8" descr="Bowl of frangipani flowers and other spa products">
            <a:extLst>
              <a:ext uri="{FF2B5EF4-FFF2-40B4-BE49-F238E27FC236}">
                <a16:creationId xmlns:a16="http://schemas.microsoft.com/office/drawing/2014/main" id="{4FCCA1D0-0E5B-4B08-BFA6-7347C642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0" y="2394019"/>
            <a:ext cx="3459480" cy="1096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B995C-DEDB-4181-ADCF-45E390B38C3D}"/>
              </a:ext>
            </a:extLst>
          </p:cNvPr>
          <p:cNvSpPr txBox="1"/>
          <p:nvPr/>
        </p:nvSpPr>
        <p:spPr>
          <a:xfrm>
            <a:off x="4104640" y="3627120"/>
            <a:ext cx="3378200" cy="1005840"/>
          </a:xfrm>
          <a:prstGeom prst="rect">
            <a:avLst/>
          </a:prstGeom>
          <a:solidFill>
            <a:srgbClr val="99816B"/>
          </a:solidFill>
          <a:ln>
            <a:solidFill>
              <a:srgbClr val="99816B"/>
            </a:solidFill>
          </a:ln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95ADF-0884-499D-AE40-861890ED2F84}"/>
              </a:ext>
            </a:extLst>
          </p:cNvPr>
          <p:cNvSpPr txBox="1"/>
          <p:nvPr/>
        </p:nvSpPr>
        <p:spPr>
          <a:xfrm>
            <a:off x="4104640" y="4769194"/>
            <a:ext cx="3378200" cy="522859"/>
          </a:xfrm>
          <a:prstGeom prst="rect">
            <a:avLst/>
          </a:prstGeom>
          <a:solidFill>
            <a:srgbClr val="99816B"/>
          </a:solidFill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70EAB-886D-452C-8B63-8B6B441BA7A6}"/>
              </a:ext>
            </a:extLst>
          </p:cNvPr>
          <p:cNvSpPr txBox="1"/>
          <p:nvPr/>
        </p:nvSpPr>
        <p:spPr>
          <a:xfrm>
            <a:off x="4622800" y="3898592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 (mobile)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61F04-6158-48C3-B205-6BC36D14C5DF}"/>
              </a:ext>
            </a:extLst>
          </p:cNvPr>
          <p:cNvSpPr txBox="1"/>
          <p:nvPr/>
        </p:nvSpPr>
        <p:spPr>
          <a:xfrm>
            <a:off x="4622800" y="4904432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Infibar</a:t>
            </a:r>
            <a:r>
              <a:rPr lang="fi-FI" dirty="0"/>
              <a:t> (mobile)</a:t>
            </a:r>
          </a:p>
        </p:txBody>
      </p:sp>
      <p:pic>
        <p:nvPicPr>
          <p:cNvPr id="16" name="Picture 15" descr="Woman getting massaged">
            <a:extLst>
              <a:ext uri="{FF2B5EF4-FFF2-40B4-BE49-F238E27FC236}">
                <a16:creationId xmlns:a16="http://schemas.microsoft.com/office/drawing/2014/main" id="{05712D52-2153-4C2F-AB25-22D0D8AFB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0" y="5356355"/>
            <a:ext cx="3413760" cy="119711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FEC6-0317-4BFB-97EA-3BE70323027B}"/>
              </a:ext>
            </a:extLst>
          </p:cNvPr>
          <p:cNvCxnSpPr/>
          <p:nvPr/>
        </p:nvCxnSpPr>
        <p:spPr>
          <a:xfrm flipV="1">
            <a:off x="2032000" y="1381760"/>
            <a:ext cx="2072640" cy="4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3F5334-CD9E-4FF3-8175-2B9AAECEECE3}"/>
              </a:ext>
            </a:extLst>
          </p:cNvPr>
          <p:cNvSpPr txBox="1"/>
          <p:nvPr/>
        </p:nvSpPr>
        <p:spPr>
          <a:xfrm>
            <a:off x="800100" y="1605280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Navbar</a:t>
            </a:r>
            <a:r>
              <a:rPr lang="fi-FI" dirty="0"/>
              <a:t> in mobile </a:t>
            </a:r>
            <a:r>
              <a:rPr lang="fi-FI" dirty="0" err="1"/>
              <a:t>view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4156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213</Words>
  <Application>Microsoft Office PowerPoint</Application>
  <PresentationFormat>Widescreen</PresentationFormat>
  <Paragraphs>39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Brush Script MT</vt:lpstr>
      <vt:lpstr>Calibri</vt:lpstr>
      <vt:lpstr>Calibri Light</vt:lpstr>
      <vt:lpstr>Office Theme</vt:lpstr>
      <vt:lpstr>UI-desing</vt:lpstr>
      <vt:lpstr>Colors of the site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UI-desing</dc:title>
  <dc:creator>Katri .</dc:creator>
  <cp:lastModifiedBy>Katri Jylkkä</cp:lastModifiedBy>
  <cp:revision>2</cp:revision>
  <dcterms:created xsi:type="dcterms:W3CDTF">2022-04-16T05:43:25Z</dcterms:created>
  <dcterms:modified xsi:type="dcterms:W3CDTF">2022-04-16T06:55:46Z</dcterms:modified>
</cp:coreProperties>
</file>